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" r:id="rId3"/>
    <p:sldId id="429" r:id="rId5"/>
    <p:sldId id="427" r:id="rId6"/>
    <p:sldId id="428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2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pos="7349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334" userDrawn="1">
          <p15:clr>
            <a:srgbClr val="A4A3A4"/>
          </p15:clr>
        </p15:guide>
        <p15:guide id="6" orient="horz" pos="1037" userDrawn="1">
          <p15:clr>
            <a:srgbClr val="A4A3A4"/>
          </p15:clr>
        </p15:guide>
        <p15:guide id="7" pos="5185" userDrawn="1">
          <p15:clr>
            <a:srgbClr val="A4A3A4"/>
          </p15:clr>
        </p15:guide>
        <p15:guide id="8" orient="horz" pos="3046" userDrawn="1">
          <p15:clr>
            <a:srgbClr val="A4A3A4"/>
          </p15:clr>
        </p15:guide>
        <p15:guide id="9" pos="2520" userDrawn="1">
          <p15:clr>
            <a:srgbClr val="A4A3A4"/>
          </p15:clr>
        </p15:guide>
        <p15:guide id="10" pos="4993" userDrawn="1">
          <p15:clr>
            <a:srgbClr val="A4A3A4"/>
          </p15:clr>
        </p15:guide>
        <p15:guide id="11" orient="horz" pos="3770" userDrawn="1">
          <p15:clr>
            <a:srgbClr val="A4A3A4"/>
          </p15:clr>
        </p15:guide>
        <p15:guide id="12" orient="horz" pos="20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2"/>
        <p:guide pos="299"/>
        <p:guide pos="7349"/>
        <p:guide orient="horz" pos="644"/>
        <p:guide orient="horz" pos="3334"/>
        <p:guide orient="horz" pos="1037"/>
        <p:guide pos="5185"/>
        <p:guide orient="horz" pos="3046"/>
        <p:guide pos="2520"/>
        <p:guide pos="4993"/>
        <p:guide orient="horz" pos="3770"/>
        <p:guide orient="horz" pos="20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hizhan\Desktop\杭州空场图.jpg杭州空场图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00" y="1022350"/>
            <a:ext cx="11203305" cy="584898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44500" y="1012190"/>
            <a:ext cx="11242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杭州钱江世纪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235" y="6062980"/>
            <a:ext cx="1094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杭州钱江世纪试驾场地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，杭州核心区【唯一】试驾场地，黄金位置-距离机场20分钟，火车东站30分钟。 位于杭州湾、钱塘江南岸，紧邻杭州市最大的湿地公园--水博园，拥有完美的视觉效果，临近五星级酒店，适合汽车品牌试乘试驾、汽车测评等。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28330" y="3830955"/>
            <a:ext cx="37045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71m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23000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02acf45ce8fc3a5e721b22b165453f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10550" y="1235075"/>
            <a:ext cx="3740400" cy="2595600"/>
          </a:xfrm>
          <a:prstGeom prst="rect">
            <a:avLst/>
          </a:prstGeom>
        </p:spPr>
      </p:pic>
      <p:pic>
        <p:nvPicPr>
          <p:cNvPr id="2" name="图片 1" descr="杭州钱江试驾场地-平面图 56宽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1235075"/>
            <a:ext cx="7746365" cy="4664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8115300" y="1078230"/>
            <a:ext cx="3711600" cy="2322000"/>
          </a:xfrm>
          <a:prstGeom prst="rect">
            <a:avLst/>
          </a:prstGeom>
        </p:spPr>
      </p:pic>
      <p:pic>
        <p:nvPicPr>
          <p:cNvPr id="8" name="图片 7" descr="8cf1440c71f027168b6359909ceaa177[3]"/>
          <p:cNvPicPr/>
          <p:nvPr/>
        </p:nvPicPr>
        <p:blipFill>
          <a:blip r:embed="rId2"/>
          <a:srcRect r="1094" b="3006"/>
          <a:stretch>
            <a:fillRect/>
          </a:stretch>
        </p:blipFill>
        <p:spPr>
          <a:xfrm>
            <a:off x="436245" y="3824605"/>
            <a:ext cx="3711600" cy="2322000"/>
          </a:xfrm>
          <a:prstGeom prst="rect">
            <a:avLst/>
          </a:prstGeom>
        </p:spPr>
      </p:pic>
      <p:pic>
        <p:nvPicPr>
          <p:cNvPr id="5" name="图片 4" descr="2021 无声的轰鸣第四季 智能车驾驶训练营 杭州站"/>
          <p:cNvPicPr/>
          <p:nvPr/>
        </p:nvPicPr>
        <p:blipFill>
          <a:blip r:embed="rId3"/>
          <a:srcRect l="1666" r="3094"/>
          <a:stretch>
            <a:fillRect/>
          </a:stretch>
        </p:blipFill>
        <p:spPr>
          <a:xfrm>
            <a:off x="8133715" y="3824605"/>
            <a:ext cx="3711600" cy="232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/>
          <a:srcRect b="8248"/>
          <a:stretch>
            <a:fillRect/>
          </a:stretch>
        </p:blipFill>
        <p:spPr>
          <a:xfrm>
            <a:off x="4284980" y="3824605"/>
            <a:ext cx="3711600" cy="2322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4278630" y="108521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shizhan\Desktop\bd8dac41731244baa314a73863ed828.jpgbd8dac41731244baa314a73863ed828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41960" y="1080672"/>
            <a:ext cx="3711600" cy="2322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8405" y="621982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吉利星越L与星上人1+1见面会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83112" y="347472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一汽奔腾E01对比试驾会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690" y="347599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俯拍图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72317" y="622109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广汽埃安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无声的轰鸣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第四季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3965" y="621728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领克09舰长体验营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87295" y="3478530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空场图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C:\Users\shizhan\Desktop\ppt\杭州\智造电趣 驾享随心 岚图FREE对比试驾会.jpg智造电趣 驾享随心 岚图FREE对比试驾会"/>
          <p:cNvPicPr/>
          <p:nvPr/>
        </p:nvPicPr>
        <p:blipFill>
          <a:blip r:embed="rId1"/>
          <a:srcRect t="2002" b="5709"/>
          <a:stretch>
            <a:fillRect/>
          </a:stretch>
        </p:blipFill>
        <p:spPr>
          <a:xfrm>
            <a:off x="432435" y="3841115"/>
            <a:ext cx="3711600" cy="2322000"/>
          </a:xfrm>
          <a:prstGeom prst="rect">
            <a:avLst/>
          </a:prstGeom>
        </p:spPr>
      </p:pic>
      <p:pic>
        <p:nvPicPr>
          <p:cNvPr id="10" name="图片 9" descr="8cf1440c71f027168b6359909ceaa177[3]"/>
          <p:cNvPicPr/>
          <p:nvPr/>
        </p:nvPicPr>
        <p:blipFill>
          <a:blip r:embed="rId2"/>
          <a:srcRect r="-341" b="1575"/>
          <a:stretch>
            <a:fillRect/>
          </a:stretch>
        </p:blipFill>
        <p:spPr>
          <a:xfrm>
            <a:off x="4282440" y="3842385"/>
            <a:ext cx="3711600" cy="2322000"/>
          </a:xfrm>
          <a:prstGeom prst="rect">
            <a:avLst/>
          </a:prstGeom>
        </p:spPr>
      </p:pic>
      <p:pic>
        <p:nvPicPr>
          <p:cNvPr id="11" name="图片 10" descr="8cf1440c71f027168b6359909ceaa177[3]"/>
          <p:cNvPicPr/>
          <p:nvPr/>
        </p:nvPicPr>
        <p:blipFill>
          <a:blip r:embed="rId3"/>
          <a:srcRect r="1660" b="3556"/>
          <a:stretch>
            <a:fillRect/>
          </a:stretch>
        </p:blipFill>
        <p:spPr>
          <a:xfrm>
            <a:off x="8132445" y="3837305"/>
            <a:ext cx="3711600" cy="2322000"/>
          </a:xfrm>
          <a:prstGeom prst="rect">
            <a:avLst/>
          </a:prstGeom>
        </p:spPr>
      </p:pic>
      <p:pic>
        <p:nvPicPr>
          <p:cNvPr id="23" name="图片 22" descr="2021 小鹏P5上市集中培训"/>
          <p:cNvPicPr/>
          <p:nvPr/>
        </p:nvPicPr>
        <p:blipFill>
          <a:blip r:embed="rId4"/>
          <a:srcRect t="2791" b="4788"/>
          <a:stretch>
            <a:fillRect/>
          </a:stretch>
        </p:blipFill>
        <p:spPr>
          <a:xfrm>
            <a:off x="8114030" y="1078230"/>
            <a:ext cx="3711600" cy="232200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5"/>
          <a:srcRect t="13730" b="8166"/>
          <a:stretch>
            <a:fillRect/>
          </a:stretch>
        </p:blipFill>
        <p:spPr>
          <a:xfrm>
            <a:off x="425450" y="107950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rcRect b="6608"/>
          <a:stretch>
            <a:fillRect/>
          </a:stretch>
        </p:blipFill>
        <p:spPr>
          <a:xfrm>
            <a:off x="4269740" y="107823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83010" y="624014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岚图FREE对比试驾会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5807" y="624776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长安汽车UNI-K体验营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6350" y="62395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林肯SUV家族豪华之旅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597" y="348869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吉利帝豪L雷神Hi•X超级电混首批交付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7775" y="34836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零跑C11全国媒体越级试驾会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31915" y="348170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小鹏P5上市集中培训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44,&quot;width&quot;:546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d11406fe-ac14-4dab-a677-2c27eb7b8ae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33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杭州钱江世纪试驾场地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253</cp:revision>
  <dcterms:created xsi:type="dcterms:W3CDTF">2019-06-19T02:08:00Z</dcterms:created>
  <dcterms:modified xsi:type="dcterms:W3CDTF">2023-03-06T02:03:21Z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18531BBEDFB14210873DE910ECEE3E1A</vt:lpwstr>
  </property>
</Properties>
</file>